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9A85E-5D80-407D-EAC2-ACC4426639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AB7EC5-66F8-486D-DA32-B5C8F4CCE8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6AD223-FE97-8E8A-54E9-D13FD99D0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DBA1-1AEB-4484-B1C2-900509C52662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A768B0-C9A8-F65D-E28E-9A1E2F78B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44156-5AE6-2769-6D9D-B82F28CED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F09C-8808-4DB0-8BC7-C256FE98C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71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0BFD8-2C61-9ABC-A163-EF54F5FC5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D00D19-98C7-5BCB-554E-AC5518CF92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3C5D1-F6DB-255E-38A4-FCF0DD5BF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DBA1-1AEB-4484-B1C2-900509C52662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91DFC-9AD5-38CF-32A9-39599F648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D7542C-A7F9-5137-5757-44FDD2E37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F09C-8808-4DB0-8BC7-C256FE98C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60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9ADF4B-A834-6672-EED1-D0188FA844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94DD74-9E8C-206A-44EE-16646A459C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9556BC-E6EC-6242-95FD-DD73155D4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DBA1-1AEB-4484-B1C2-900509C52662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25EE3-AFE0-9184-2AB4-A6340812F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F9F24B-C931-1241-2B5C-6CBA09155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F09C-8808-4DB0-8BC7-C256FE98C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425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2803D-0E2A-D530-226E-0C1123B5A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17A5A-FE62-C978-B41F-3A22A3C08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30173A-2A51-96A0-A526-51408F40E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DBA1-1AEB-4484-B1C2-900509C52662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DD03F2-6F95-2779-6508-E66DAA95B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98ECF5-D163-59E5-C925-B34484558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F09C-8808-4DB0-8BC7-C256FE98C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758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839FF-B767-C06A-9012-5094ECFF3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13C0C5-E9B2-1B2E-C497-68D36A1775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8B93C8-0FB9-A3E3-C4A3-EDC7A7D47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DBA1-1AEB-4484-B1C2-900509C52662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82CB23-97EE-332C-5FE0-0723387B1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A93FB8-3D33-E7E3-2ADB-74874A146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F09C-8808-4DB0-8BC7-C256FE98C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806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E01A9-8E61-9A01-B877-15E123F4C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A19D8-4CA3-D0DD-2250-CBEE9B808D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69AF63-6415-4D49-FBC9-87DCFBE4FB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D15C92-8672-FF51-0DD6-BD8DE4269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DBA1-1AEB-4484-B1C2-900509C52662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4F27F2-45E8-07A7-F29D-EA659F4D2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DE01AD-A426-0C0F-EEFE-826BDBAAB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F09C-8808-4DB0-8BC7-C256FE98C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443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75013-ECB1-69AD-1A49-B0B71ED06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0834BD-A459-C82F-3D60-2163811BE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764AEA-A403-A70D-5342-B111374749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027319-FC68-FD95-DB0F-BFAD3DDEA6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1F55F8-2F63-A406-0633-237166F95C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CDDB19-90B6-6315-9DD6-4C427F2EE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DBA1-1AEB-4484-B1C2-900509C52662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C3AEDF-F901-62C7-7BA2-1E7FA8944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F8C4DB-315E-0B93-D8E8-0A6829B2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F09C-8808-4DB0-8BC7-C256FE98C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521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76CA7-AC26-1D98-F9B2-907BC54DB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0C5132-4D90-E906-1EEE-998B58B77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DBA1-1AEB-4484-B1C2-900509C52662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9B0B09-A0E5-9962-F685-E87FE796D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836E56-AD46-5E5D-3610-F35A2AEBD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F09C-8808-4DB0-8BC7-C256FE98C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753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59C87B-FCC5-04A5-C541-456482620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DBA1-1AEB-4484-B1C2-900509C52662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8BED16-2AB0-890C-C1A2-A5FB2E3DC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22A16E-B0E5-0D48-0735-96295C788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F09C-8808-4DB0-8BC7-C256FE98C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790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9DB35-748F-CC2D-1291-AFEF7C79C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8B43D-BDCC-356E-1ECD-2DF369304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910CF9-3EC5-33AB-3800-18439DAEF1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10A2A5-5FEE-0DFD-122F-4CF20D3BD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DBA1-1AEB-4484-B1C2-900509C52662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0B7BFF-3CC6-A94C-3FDA-1D1FD5018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C3253B-14A0-E367-4F27-0F403345F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F09C-8808-4DB0-8BC7-C256FE98C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780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3885C-7775-3F27-8095-FA4202F00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E623E4-1D48-D8DA-ABC2-06BEC8655D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278DD9-582C-567B-201A-E7C47A8041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A8B80A-6D12-5592-BAC5-0D3AF1287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DBA1-1AEB-4484-B1C2-900509C52662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FB6E7F-2B21-035F-A65D-817606FCD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F8F31A-3FA2-54A2-93E5-2601A64EB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F09C-8808-4DB0-8BC7-C256FE98C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544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B02D41-5CD5-3E7F-E4A1-F502D5873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5F75B7-7657-FC4F-C2F6-77444E73D3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58B6B0-42C9-7C2A-D7C9-86D9A1CF91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1DBA1-1AEB-4484-B1C2-900509C52662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E2B469-352B-52E9-9768-7DA7D7358C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79BD2B-CBC9-7D88-B029-806A69C694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AF09C-8808-4DB0-8BC7-C256FE98C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34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D1662-5B28-EA4B-EFA4-BCC1668660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ListView</a:t>
            </a:r>
            <a:r>
              <a:rPr lang="en-US" dirty="0"/>
              <a:t> in Android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231EF4-41D3-F05E-A979-3768245CC6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884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83B71-656A-B758-1ECE-FFA35395B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5675"/>
          </a:xfrm>
        </p:spPr>
        <p:txBody>
          <a:bodyPr/>
          <a:lstStyle/>
          <a:p>
            <a:r>
              <a:rPr lang="en-US" b="1" dirty="0"/>
              <a:t>What is </a:t>
            </a:r>
            <a:r>
              <a:rPr lang="en-US" b="1" dirty="0" err="1"/>
              <a:t>ListView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94B5E-7479-C8C4-DC68-E336ADD90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3680"/>
            <a:ext cx="10515600" cy="4673283"/>
          </a:xfrm>
        </p:spPr>
        <p:txBody>
          <a:bodyPr>
            <a:normAutofit/>
          </a:bodyPr>
          <a:lstStyle/>
          <a:p>
            <a:r>
              <a:rPr lang="en-US" sz="3200" b="0" i="0" dirty="0">
                <a:solidFill>
                  <a:srgbClr val="202124"/>
                </a:solidFill>
                <a:effectLst/>
              </a:rPr>
              <a:t>Android </a:t>
            </a:r>
            <a:r>
              <a:rPr lang="en-US" sz="3200" b="0" i="0" dirty="0" err="1">
                <a:solidFill>
                  <a:srgbClr val="202124"/>
                </a:solidFill>
                <a:effectLst/>
              </a:rPr>
              <a:t>ListView</a:t>
            </a:r>
            <a:r>
              <a:rPr lang="en-US" sz="3200" b="0" i="0" dirty="0">
                <a:solidFill>
                  <a:srgbClr val="202124"/>
                </a:solidFill>
                <a:effectLst/>
              </a:rPr>
              <a:t> is </a:t>
            </a:r>
            <a:r>
              <a:rPr lang="en-US" sz="3200" b="0" i="0" dirty="0">
                <a:solidFill>
                  <a:srgbClr val="040C28"/>
                </a:solidFill>
                <a:effectLst/>
              </a:rPr>
              <a:t>a </a:t>
            </a:r>
            <a:r>
              <a:rPr lang="en-US" sz="3200" b="0" i="0" dirty="0" err="1">
                <a:solidFill>
                  <a:srgbClr val="040C28"/>
                </a:solidFill>
                <a:effectLst/>
              </a:rPr>
              <a:t>ViewGroup</a:t>
            </a:r>
            <a:r>
              <a:rPr lang="en-US" sz="3200" b="0" i="0" dirty="0">
                <a:solidFill>
                  <a:srgbClr val="040C28"/>
                </a:solidFill>
                <a:effectLst/>
              </a:rPr>
              <a:t> that is used to display the list of items in multiple rows and contains an adapter that automatically inserts the items into the list.</a:t>
            </a:r>
            <a:endParaRPr lang="en-US" sz="4400" dirty="0">
              <a:ea typeface="+mj-ea"/>
              <a:cs typeface="+mj-cs"/>
            </a:endParaRPr>
          </a:p>
        </p:txBody>
      </p:sp>
      <p:pic>
        <p:nvPicPr>
          <p:cNvPr id="1026" name="Picture 2" descr="Android ListView Example - javatpoint">
            <a:extLst>
              <a:ext uri="{FF2B5EF4-FFF2-40B4-BE49-F238E27FC236}">
                <a16:creationId xmlns:a16="http://schemas.microsoft.com/office/drawing/2014/main" id="{130264A1-1FF4-CF58-70A8-8A269E3029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3190240"/>
            <a:ext cx="2600325" cy="366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5212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3F832-82B3-3959-7F93-D1C6AB4ED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9292C-B497-DEEF-568F-908F53324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fontAlgn="base">
              <a:buNone/>
            </a:pPr>
            <a:r>
              <a:rPr lang="en-US" b="1" i="0" dirty="0">
                <a:solidFill>
                  <a:srgbClr val="273239"/>
                </a:solidFill>
                <a:effectLst/>
              </a:rPr>
              <a:t>Step 1: Create a new project</a:t>
            </a:r>
            <a:endParaRPr lang="en-US" b="0" i="0" dirty="0">
              <a:solidFill>
                <a:srgbClr val="273239"/>
              </a:solidFill>
              <a:effectLst/>
            </a:endParaRPr>
          </a:p>
          <a:p>
            <a:pPr algn="l" fontAlgn="base">
              <a:buFont typeface="+mj-lt"/>
              <a:buAutoNum type="arabicPeriod"/>
            </a:pPr>
            <a:r>
              <a:rPr lang="en-US" b="0" i="0" dirty="0">
                <a:solidFill>
                  <a:srgbClr val="273239"/>
                </a:solidFill>
                <a:effectLst/>
              </a:rPr>
              <a:t>Click on File, then New =&gt; New Project.</a:t>
            </a:r>
          </a:p>
          <a:p>
            <a:pPr algn="l" fontAlgn="base">
              <a:buFont typeface="+mj-lt"/>
              <a:buAutoNum type="arabicPeriod"/>
            </a:pPr>
            <a:r>
              <a:rPr lang="en-US" b="0" i="0" dirty="0">
                <a:solidFill>
                  <a:srgbClr val="273239"/>
                </a:solidFill>
                <a:effectLst/>
              </a:rPr>
              <a:t>Choose “Empty Activity” for the project template.</a:t>
            </a:r>
          </a:p>
          <a:p>
            <a:pPr algn="l" fontAlgn="base">
              <a:buFont typeface="+mj-lt"/>
              <a:buAutoNum type="arabicPeriod"/>
            </a:pPr>
            <a:r>
              <a:rPr lang="en-US" b="0" i="0" dirty="0">
                <a:solidFill>
                  <a:srgbClr val="273239"/>
                </a:solidFill>
                <a:effectLst/>
              </a:rPr>
              <a:t>Select language as Java.</a:t>
            </a:r>
          </a:p>
          <a:p>
            <a:pPr algn="l" fontAlgn="base">
              <a:buFont typeface="+mj-lt"/>
              <a:buAutoNum type="arabicPeriod"/>
            </a:pPr>
            <a:r>
              <a:rPr lang="en-US" b="0" i="0" dirty="0">
                <a:solidFill>
                  <a:srgbClr val="273239"/>
                </a:solidFill>
                <a:effectLst/>
              </a:rPr>
              <a:t>Select the minimum SDK as per your need.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290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3F039-3EB5-6C0C-2BB9-4286089FA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5375"/>
            <a:ext cx="10515600" cy="5762625"/>
          </a:xfrm>
        </p:spPr>
        <p:txBody>
          <a:bodyPr>
            <a:normAutofit fontScale="85000" lnSpcReduction="20000"/>
          </a:bodyPr>
          <a:lstStyle/>
          <a:p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Nunito" pitchFamily="2" charset="0"/>
              </a:rPr>
              <a:t>Add a </a:t>
            </a: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273239"/>
                </a:solidFill>
                <a:effectLst/>
                <a:latin typeface="Nunito" pitchFamily="2" charset="0"/>
              </a:rPr>
              <a:t>ListView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Nunito" pitchFamily="2" charset="0"/>
              </a:rPr>
              <a:t> in the 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Arial Unicode MS"/>
              </a:rPr>
              <a:t>activity_main.xml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Nunito" pitchFamily="2" charset="0"/>
              </a:rPr>
              <a:t> file.</a:t>
            </a:r>
          </a:p>
          <a:p>
            <a:pPr marL="0" indent="0">
              <a:buNone/>
            </a:pPr>
            <a:r>
              <a:rPr lang="en-US" dirty="0"/>
              <a:t>&lt;?xml version="1.0" encoding="utf-8"?&gt; </a:t>
            </a:r>
          </a:p>
          <a:p>
            <a:pPr marL="0" indent="0">
              <a:buNone/>
            </a:pPr>
            <a:r>
              <a:rPr lang="en-US" dirty="0"/>
              <a:t>&lt;</a:t>
            </a:r>
            <a:r>
              <a:rPr lang="en-US" dirty="0" err="1"/>
              <a:t>LinearLayout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xmlns:android</a:t>
            </a:r>
            <a:r>
              <a:rPr lang="en-US" dirty="0"/>
              <a:t>="http://schemas.android.com/</a:t>
            </a:r>
            <a:r>
              <a:rPr lang="en-US" dirty="0" err="1"/>
              <a:t>apk</a:t>
            </a:r>
            <a:r>
              <a:rPr lang="en-US" dirty="0"/>
              <a:t>/res/android"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xmlns:app</a:t>
            </a:r>
            <a:r>
              <a:rPr lang="en-US" dirty="0"/>
              <a:t>="http://schemas.android.com/</a:t>
            </a:r>
            <a:r>
              <a:rPr lang="en-US" dirty="0" err="1"/>
              <a:t>apk</a:t>
            </a:r>
            <a:r>
              <a:rPr lang="en-US" dirty="0"/>
              <a:t>/res-auto"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xmlns:tools</a:t>
            </a:r>
            <a:r>
              <a:rPr lang="en-US" dirty="0"/>
              <a:t>="http://schemas.android.com/tools"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android:layout_width</a:t>
            </a:r>
            <a:r>
              <a:rPr lang="en-US" dirty="0"/>
              <a:t>="</a:t>
            </a:r>
            <a:r>
              <a:rPr lang="en-US" dirty="0" err="1"/>
              <a:t>match_parent</a:t>
            </a:r>
            <a:r>
              <a:rPr lang="en-US" dirty="0"/>
              <a:t>"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android:layout_height</a:t>
            </a:r>
            <a:r>
              <a:rPr lang="en-US" dirty="0"/>
              <a:t>="</a:t>
            </a:r>
            <a:r>
              <a:rPr lang="en-US" dirty="0" err="1"/>
              <a:t>match_parent</a:t>
            </a:r>
            <a:r>
              <a:rPr lang="en-US" dirty="0"/>
              <a:t>"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tools:context</a:t>
            </a:r>
            <a:r>
              <a:rPr lang="en-US" dirty="0"/>
              <a:t>=".</a:t>
            </a:r>
            <a:r>
              <a:rPr lang="en-US" dirty="0" err="1"/>
              <a:t>MainActivity</a:t>
            </a:r>
            <a:r>
              <a:rPr lang="en-US" dirty="0"/>
              <a:t>"&gt;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&lt;</a:t>
            </a:r>
            <a:r>
              <a:rPr lang="en-US" dirty="0" err="1"/>
              <a:t>ListView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android:id</a:t>
            </a:r>
            <a:r>
              <a:rPr lang="en-US" dirty="0"/>
              <a:t>="@+id/list"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android:layout_width</a:t>
            </a:r>
            <a:r>
              <a:rPr lang="en-US" dirty="0"/>
              <a:t>="</a:t>
            </a:r>
            <a:r>
              <a:rPr lang="en-US" dirty="0" err="1"/>
              <a:t>match_parent</a:t>
            </a:r>
            <a:r>
              <a:rPr lang="en-US" dirty="0"/>
              <a:t>"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android:layout_height</a:t>
            </a:r>
            <a:r>
              <a:rPr lang="en-US" dirty="0"/>
              <a:t>="</a:t>
            </a:r>
            <a:r>
              <a:rPr lang="en-US" dirty="0" err="1"/>
              <a:t>match_parent</a:t>
            </a:r>
            <a:r>
              <a:rPr lang="en-US" dirty="0"/>
              <a:t>"/&gt; </a:t>
            </a:r>
          </a:p>
          <a:p>
            <a:pPr marL="0" indent="0">
              <a:buNone/>
            </a:pPr>
            <a:r>
              <a:rPr lang="en-US" dirty="0"/>
              <a:t>&lt;/</a:t>
            </a:r>
            <a:r>
              <a:rPr lang="en-US" dirty="0" err="1"/>
              <a:t>LinearLayout</a:t>
            </a:r>
            <a:r>
              <a:rPr lang="en-US" dirty="0"/>
              <a:t>&gt;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EAEA1F0-DB44-BC56-DDFA-C29C5F4814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74313"/>
            <a:ext cx="6145913" cy="43088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Nunito" pitchFamily="2" charset="0"/>
              </a:rPr>
              <a:t>Step 2: Modify activity_main.xml file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Nunito" pitchFamily="2" charset="0"/>
              </a:rPr>
              <a:t> 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74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33128-30B3-395E-415D-BA1C69755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r>
              <a:rPr lang="en-US" b="1" i="0" dirty="0">
                <a:solidFill>
                  <a:srgbClr val="273239"/>
                </a:solidFill>
                <a:effectLst/>
                <a:latin typeface="Nunito" pitchFamily="2" charset="0"/>
              </a:rPr>
              <a:t>Step 3: Modify MainActivity.java file</a:t>
            </a:r>
            <a:endParaRPr lang="en-US" dirty="0"/>
          </a:p>
        </p:txBody>
      </p:sp>
      <p:pic>
        <p:nvPicPr>
          <p:cNvPr id="5" name="Content Placeholder 4" descr="A screen shot of a computer code&#10;&#10;Description automatically generated">
            <a:extLst>
              <a:ext uri="{FF2B5EF4-FFF2-40B4-BE49-F238E27FC236}">
                <a16:creationId xmlns:a16="http://schemas.microsoft.com/office/drawing/2014/main" id="{C6507F7A-29A6-BFAC-5828-1FE26AB82A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0320" y="1209039"/>
            <a:ext cx="9245600" cy="5602005"/>
          </a:xfrm>
        </p:spPr>
      </p:pic>
    </p:spTree>
    <p:extLst>
      <p:ext uri="{BB962C8B-B14F-4D97-AF65-F5344CB8AC3E}">
        <p14:creationId xmlns:p14="http://schemas.microsoft.com/office/powerpoint/2010/main" val="1857334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A5F1B-75D2-DFAA-A655-9C9BC07F4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9463"/>
          </a:xfrm>
        </p:spPr>
        <p:txBody>
          <a:bodyPr/>
          <a:lstStyle/>
          <a:p>
            <a:r>
              <a:rPr lang="en-US" b="1" dirty="0"/>
              <a:t>Example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C4904-F649-6850-4015-994A7DB619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09C35E-0F1E-E414-B5D5-61646EF038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040" y="1331595"/>
            <a:ext cx="9824720" cy="552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315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6A2EB-C8E4-3155-20EB-E8D580B1D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4D59F-AB0A-57D2-2087-697053A05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863FA5D-9496-5570-9EB4-4DC535EA2A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088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242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Unicode MS</vt:lpstr>
      <vt:lpstr>Calibri</vt:lpstr>
      <vt:lpstr>Calibri Light</vt:lpstr>
      <vt:lpstr>Nunito</vt:lpstr>
      <vt:lpstr>Office Theme</vt:lpstr>
      <vt:lpstr>ListView in Android</vt:lpstr>
      <vt:lpstr>What is ListView</vt:lpstr>
      <vt:lpstr>Example</vt:lpstr>
      <vt:lpstr>Step 2: Modify activity_main.xml file </vt:lpstr>
      <vt:lpstr>Step 3: Modify MainActivity.java file</vt:lpstr>
      <vt:lpstr>Example 2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ListView in Android</dc:title>
  <dc:creator>Dr. Dinesh Sharma [MU - Jaipur]</dc:creator>
  <cp:lastModifiedBy>Dr. Dinesh Sharma [MU - Jaipur]</cp:lastModifiedBy>
  <cp:revision>4</cp:revision>
  <dcterms:created xsi:type="dcterms:W3CDTF">2024-03-14T16:12:28Z</dcterms:created>
  <dcterms:modified xsi:type="dcterms:W3CDTF">2024-03-17T13:14:22Z</dcterms:modified>
</cp:coreProperties>
</file>